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55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245A-97F2-4EE4-9B09-27254F09ED81}" type="datetimeFigureOut">
              <a:rPr lang="en-US" smtClean="0"/>
              <a:t>5/5/2010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0710-2479-41C0-8391-F57B291508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245A-97F2-4EE4-9B09-27254F09ED81}" type="datetimeFigureOut">
              <a:rPr lang="en-US" smtClean="0"/>
              <a:t>5/5/2010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0710-2479-41C0-8391-F57B291508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245A-97F2-4EE4-9B09-27254F09ED81}" type="datetimeFigureOut">
              <a:rPr lang="en-US" smtClean="0"/>
              <a:t>5/5/2010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0710-2479-41C0-8391-F57B291508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245A-97F2-4EE4-9B09-27254F09ED81}" type="datetimeFigureOut">
              <a:rPr lang="en-US" smtClean="0"/>
              <a:t>5/5/2010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0710-2479-41C0-8391-F57B291508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245A-97F2-4EE4-9B09-27254F09ED81}" type="datetimeFigureOut">
              <a:rPr lang="en-US" smtClean="0"/>
              <a:t>5/5/2010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0710-2479-41C0-8391-F57B291508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245A-97F2-4EE4-9B09-27254F09ED81}" type="datetimeFigureOut">
              <a:rPr lang="en-US" smtClean="0"/>
              <a:t>5/5/2010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0710-2479-41C0-8391-F57B291508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245A-97F2-4EE4-9B09-27254F09ED81}" type="datetimeFigureOut">
              <a:rPr lang="en-US" smtClean="0"/>
              <a:t>5/5/2010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0710-2479-41C0-8391-F57B291508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245A-97F2-4EE4-9B09-27254F09ED81}" type="datetimeFigureOut">
              <a:rPr lang="en-US" smtClean="0"/>
              <a:t>5/5/2010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0710-2479-41C0-8391-F57B291508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245A-97F2-4EE4-9B09-27254F09ED81}" type="datetimeFigureOut">
              <a:rPr lang="en-US" smtClean="0"/>
              <a:t>5/5/2010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0710-2479-41C0-8391-F57B291508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245A-97F2-4EE4-9B09-27254F09ED81}" type="datetimeFigureOut">
              <a:rPr lang="en-US" smtClean="0"/>
              <a:t>5/5/2010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0710-2479-41C0-8391-F57B291508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245A-97F2-4EE4-9B09-27254F09ED81}" type="datetimeFigureOut">
              <a:rPr lang="en-US" smtClean="0"/>
              <a:t>5/5/2010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0710-2479-41C0-8391-F57B291508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7245A-97F2-4EE4-9B09-27254F09ED81}" type="datetimeFigureOut">
              <a:rPr lang="en-US" smtClean="0"/>
              <a:t>5/5/2010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C0710-2479-41C0-8391-F57B2915081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42910" y="1571612"/>
          <a:ext cx="7715304" cy="4826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826"/>
                <a:gridCol w="1928826"/>
                <a:gridCol w="1928826"/>
                <a:gridCol w="1928826"/>
              </a:tblGrid>
              <a:tr h="482602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Q1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(1,3) 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(3,9)</a:t>
                      </a:r>
                      <a:endParaRPr lang="en-US" sz="2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GB" sz="2400" b="0" baseline="0" dirty="0" smtClean="0">
                          <a:solidFill>
                            <a:schemeClr val="tx1"/>
                          </a:solidFill>
                        </a:rPr>
                        <a:t> = 3x 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82602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Q2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(0,0)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(4,8)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GB" sz="2400" b="0" baseline="0" dirty="0" smtClean="0">
                          <a:solidFill>
                            <a:schemeClr val="tx1"/>
                          </a:solidFill>
                        </a:rPr>
                        <a:t> = 2x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82602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Q3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(1,4)</a:t>
                      </a:r>
                      <a:endParaRPr lang="en-US" sz="2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(3,10)</a:t>
                      </a:r>
                      <a:endParaRPr lang="en-US" sz="2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GB" sz="2400" b="0" baseline="0" dirty="0" smtClean="0">
                          <a:solidFill>
                            <a:schemeClr val="tx1"/>
                          </a:solidFill>
                        </a:rPr>
                        <a:t> = 3x + 1 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82602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Q4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(0,3)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(4,11)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GB" sz="2400" b="0" baseline="0" dirty="0" smtClean="0">
                          <a:solidFill>
                            <a:schemeClr val="tx1"/>
                          </a:solidFill>
                        </a:rPr>
                        <a:t> = 2x + 3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82602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Q5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(2,6)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(5,18)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GB" sz="2400" b="0" baseline="0" dirty="0" smtClean="0">
                          <a:solidFill>
                            <a:schemeClr val="tx1"/>
                          </a:solidFill>
                        </a:rPr>
                        <a:t> = 4x -2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82602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Q6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(1,7)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(4,10)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GB" sz="2400" b="0" baseline="0" dirty="0" smtClean="0">
                          <a:solidFill>
                            <a:schemeClr val="tx1"/>
                          </a:solidFill>
                        </a:rPr>
                        <a:t> = x + 6</a:t>
                      </a:r>
                      <a:endParaRPr lang="en-US" sz="2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82602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Q7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(4,6)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(7,12)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GB" sz="2400" b="0" baseline="0" dirty="0" smtClean="0">
                          <a:solidFill>
                            <a:schemeClr val="tx1"/>
                          </a:solidFill>
                        </a:rPr>
                        <a:t> = 2x -2</a:t>
                      </a:r>
                      <a:endParaRPr lang="en-US" sz="2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82602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Q8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(2,10)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(5,19)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GB" sz="2400" b="0" baseline="0" dirty="0" smtClean="0">
                          <a:solidFill>
                            <a:schemeClr val="tx1"/>
                          </a:solidFill>
                        </a:rPr>
                        <a:t> = 3x + 4</a:t>
                      </a:r>
                      <a:endParaRPr lang="en-US" sz="2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82602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Q9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(3,7)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(-2,-18)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GB" sz="2400" b="0" baseline="0" dirty="0" smtClean="0">
                          <a:solidFill>
                            <a:schemeClr val="tx1"/>
                          </a:solidFill>
                        </a:rPr>
                        <a:t> = 5x -8</a:t>
                      </a:r>
                      <a:endParaRPr lang="en-US" sz="2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82602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Q10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(4,0)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(-3,14)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GB" sz="2400" b="0" baseline="0" dirty="0" smtClean="0">
                          <a:solidFill>
                            <a:schemeClr val="tx1"/>
                          </a:solidFill>
                        </a:rPr>
                        <a:t> = -2x + 8</a:t>
                      </a:r>
                      <a:endParaRPr lang="en-US" sz="2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85786" y="285728"/>
            <a:ext cx="75009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Find the equation of each of the 10 lines, you are given two points on each line.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6429388" y="1571612"/>
            <a:ext cx="1928826" cy="500066"/>
          </a:xfrm>
          <a:prstGeom prst="rect">
            <a:avLst/>
          </a:prstGeom>
          <a:gradFill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429388" y="2071678"/>
            <a:ext cx="1928826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429388" y="2500306"/>
            <a:ext cx="1928826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429388" y="3000372"/>
            <a:ext cx="1928826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429388" y="3500438"/>
            <a:ext cx="1928826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429388" y="4000504"/>
            <a:ext cx="1928826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429388" y="4429132"/>
            <a:ext cx="1928826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429388" y="4929198"/>
            <a:ext cx="1928826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429388" y="5429264"/>
            <a:ext cx="1928826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429388" y="5929330"/>
            <a:ext cx="1928826" cy="5000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138</Words>
  <Application>Microsoft Office PowerPoint</Application>
  <PresentationFormat>On-screen Show (4:3)</PresentationFormat>
  <Paragraphs>41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3</cp:revision>
  <dcterms:created xsi:type="dcterms:W3CDTF">2010-05-05T17:58:18Z</dcterms:created>
  <dcterms:modified xsi:type="dcterms:W3CDTF">2010-05-05T18:15:39Z</dcterms:modified>
</cp:coreProperties>
</file>